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49" r:id="rId2"/>
    <p:sldId id="350" r:id="rId3"/>
    <p:sldId id="351" r:id="rId4"/>
  </p:sldIdLst>
  <p:sldSz cx="12192000" cy="6858000"/>
  <p:notesSz cx="6858000" cy="9144000"/>
  <p:defaultTextStyle>
    <a:defPPr>
      <a:defRPr lang="en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3FF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8"/>
    <p:restoredTop sz="94694"/>
  </p:normalViewPr>
  <p:slideViewPr>
    <p:cSldViewPr snapToGrid="0">
      <p:cViewPr varScale="1">
        <p:scale>
          <a:sx n="94" d="100"/>
          <a:sy n="94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7EF1C-6DCF-754F-9A10-BAEC7029DADD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9A41A-BED5-374E-82DF-B9C0651266C3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430529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2466E-0C6B-AFCF-22CF-E474F2D1D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2BB11-AB47-41BE-FBD9-686EA856B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4DBE4-178F-837F-51D1-F552A6403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F3C79-72E5-911A-810B-9AE2C0E0D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15C51-5B1D-7B65-7C27-C8409237D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113690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402CB-C560-9649-6C6C-6D59F9A74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299AD-639C-1659-D0CC-084A47F7B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B54C9-FEBF-428A-059E-2B14A83DC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6EB23-FA6C-17A7-113A-A60FF90D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2F19A-3043-D8FE-C558-88CDC609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9858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D1AAB5-530C-B7FB-78DC-01196EDEA9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E0D44-D806-6A11-618D-2197C2599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C4C0C-B78A-1985-6C90-6ADEAAAB3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56638-CC7A-4780-3414-5CA3E690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9590B-EE0A-5D3F-1D30-661EF6783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1376843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EDBC-B0E6-D5EC-5A4A-C83CE16E7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B3B3C-BB80-9E2D-C2A2-8DCFA5692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F4ACC-BF9B-E279-69DE-1C17CB93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EE3B4-1CDB-F1B8-6DA0-19B4198A4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67168-9F68-D85D-B649-89063B7BF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250503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7B65-3914-CC3B-58D2-3BC577FC2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EB5BB-E114-ADAC-82E0-66E3F4E86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0DEAC-B5D3-5599-39B2-39906DC63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FB5A-8D5E-FE2B-4429-547C012E8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D49A9-4277-00AB-CC94-7EF78D1B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415974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A8D8-F006-9E0E-E087-F2BCF43BA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8158-D610-6F12-AEE4-7DD69C924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56371-CDF2-1A1F-E807-84B91FAA7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9C97B-5946-EC97-5D6C-C7D14A8D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8514D0-A1E0-848C-9296-E2C1B6F7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9B122-7C67-6F20-8AA5-4D61C952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3736169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A18BA-B585-3758-C1FE-DECC4971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61318-F4EC-E6DA-EA34-0A7CBAF34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C1A4A-6A5C-E44C-9CE4-46E88DD82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19A35F-BF0B-CE4F-BFB3-8E90BFC65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65F6A4-BA98-DBB2-29F1-FD2340979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BDEF61-04FF-D38A-D04E-8DBD33B3B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B3B1DA-6243-65F9-799B-7A2ED1519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933B61-09D2-5E89-5289-13C3F665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198313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5DD09-3CA9-BFA6-8B2E-20188281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80A40-34C4-C668-D8D7-E02B987E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35F501-7530-D4BC-3CEA-F1C48D820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A98FD-3529-FB48-2757-9B50186F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2799371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B091C9-8825-F366-6FC8-0F374CB0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96804D-AA8A-D4D7-07B3-48E2A317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06D73-6934-104F-F3B2-A6D1FB9F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235405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BCB96-907E-0FF6-E539-9F1E71C5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C9941-AA78-5614-3C69-8E36466B5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9EFE7F-CB20-D7BE-7BC9-B98C0E914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D8728-3089-197F-F21A-A3B2BDB2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A5566-F3C7-8F7E-6273-872B2DC65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F88DA-5A6A-5DAA-1538-6CE95E60C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82198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8275D-7ADD-A0CF-2A31-272071551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95F10-2709-AC0D-4F18-41327C379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2F482-4C6F-8604-7219-A0595DD48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C9611-8F59-A3F9-D932-26A5CAEC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0E1B9-5F70-64C5-ADA4-1128C57C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1637C-451A-BC2F-29FB-18F6B195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400032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E5BB93-CC15-7A47-6B3D-ACB0EB0A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92913-7334-6219-D42A-46DC82641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DE6E0-50A1-BB98-AD23-5D960D4478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44AE20-10F2-0D47-A376-50BFFE29018A}" type="datetimeFigureOut">
              <a:rPr lang="en-TW" smtClean="0"/>
              <a:t>10/14/2025</a:t>
            </a:fld>
            <a:endParaRPr lang="en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1616A-D47D-6324-2879-D2EB49666F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AF8F8-C3E2-A3F8-1CD3-297B13F744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72D3F3-9D0E-8C44-B34C-F838ADECA27C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211036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E142-8862-409D-9E94-BE4501D723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Lab on Cell-free Synthetic Biology - EE-490(j)</a:t>
            </a:r>
            <a:endParaRPr lang="LID4096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E8EF4-AF3E-4F6A-903A-8B9562990A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Sixth Week</a:t>
            </a:r>
          </a:p>
          <a:p>
            <a:r>
              <a:rPr lang="en-US" dirty="0"/>
              <a:t>14.10.2025</a:t>
            </a:r>
          </a:p>
        </p:txBody>
      </p:sp>
    </p:spTree>
    <p:extLst>
      <p:ext uri="{BB962C8B-B14F-4D97-AF65-F5344CB8AC3E}">
        <p14:creationId xmlns:p14="http://schemas.microsoft.com/office/powerpoint/2010/main" val="226006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D65A5-4A70-465F-AA53-13BF7B6EC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Course schedule</a:t>
            </a:r>
            <a:endParaRPr lang="LID409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D97316-2F6F-4591-9D8A-B4EC7881F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527" y="1690688"/>
            <a:ext cx="7563239" cy="493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18D9-15DE-476A-86DB-7F9F1203B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Protein Quantification by Spectroscopy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543C1-03DA-4036-9384-AFC9F67B0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Beer-Lambert Law:</a:t>
            </a:r>
          </a:p>
          <a:p>
            <a:pPr marL="0" indent="0">
              <a:buNone/>
            </a:pPr>
            <a:r>
              <a:rPr lang="en-US" dirty="0"/>
              <a:t>C = A/(L x ε)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C: concentration</a:t>
            </a:r>
          </a:p>
          <a:p>
            <a:pPr lvl="1"/>
            <a:r>
              <a:rPr lang="en-US" dirty="0"/>
              <a:t>L: path length </a:t>
            </a:r>
          </a:p>
          <a:p>
            <a:pPr lvl="1"/>
            <a:r>
              <a:rPr lang="en-US" dirty="0"/>
              <a:t>ε: extinction coefficient</a:t>
            </a:r>
          </a:p>
          <a:p>
            <a:endParaRPr lang="LID4096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78A9B16-2158-4581-90EB-BF93B8FA7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565" y="1726578"/>
            <a:ext cx="4874916" cy="291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DBE5EAE-6E1E-4BA2-8C8A-BC7E9A7C387E}"/>
              </a:ext>
            </a:extLst>
          </p:cNvPr>
          <p:cNvSpPr txBox="1"/>
          <p:nvPr/>
        </p:nvSpPr>
        <p:spPr>
          <a:xfrm>
            <a:off x="216860" y="6612597"/>
            <a:ext cx="8585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https://</a:t>
            </a:r>
            <a:r>
              <a:rPr lang="en-US" sz="900" dirty="0" err="1"/>
              <a:t>www.eppendorf.com</a:t>
            </a:r>
            <a:r>
              <a:rPr lang="en-US" sz="900" dirty="0"/>
              <a:t>/my-</a:t>
            </a:r>
            <a:r>
              <a:rPr lang="en-US" sz="900" dirty="0" err="1"/>
              <a:t>en</a:t>
            </a:r>
            <a:r>
              <a:rPr lang="en-US" sz="900" dirty="0"/>
              <a:t>/lab-academy/life-science/cell-biology/uv-vis-spectrophotometry-easy-and-quick-quantification-of-nucleic-acids/</a:t>
            </a:r>
          </a:p>
          <a:p>
            <a:endParaRPr lang="en-US" sz="9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F07F07B-A5DB-4BAC-9B80-C77C2655E346}"/>
              </a:ext>
            </a:extLst>
          </p:cNvPr>
          <p:cNvGrpSpPr/>
          <p:nvPr/>
        </p:nvGrpSpPr>
        <p:grpSpPr>
          <a:xfrm>
            <a:off x="2485814" y="4789144"/>
            <a:ext cx="8753122" cy="1823453"/>
            <a:chOff x="2485814" y="4789144"/>
            <a:chExt cx="8753122" cy="182345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8BC7802-EAC9-4617-8557-F4F9A5D9FF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-912" r="73557"/>
            <a:stretch/>
          </p:blipFill>
          <p:spPr>
            <a:xfrm>
              <a:off x="7629410" y="5225944"/>
              <a:ext cx="1774613" cy="1386653"/>
            </a:xfrm>
            <a:prstGeom prst="rect">
              <a:avLst/>
            </a:prstGeom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91B00B4-66D1-4827-9F80-1B3F3201FFB5}"/>
                </a:ext>
              </a:extLst>
            </p:cNvPr>
            <p:cNvGrpSpPr/>
            <p:nvPr/>
          </p:nvGrpSpPr>
          <p:grpSpPr>
            <a:xfrm>
              <a:off x="2485814" y="4789144"/>
              <a:ext cx="6189600" cy="1755984"/>
              <a:chOff x="2485814" y="4789144"/>
              <a:chExt cx="6189600" cy="1755984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D6E994F-B0F6-434E-8068-8EE3D189A1D8}"/>
                  </a:ext>
                </a:extLst>
              </p:cNvPr>
              <p:cNvSpPr/>
              <p:nvPr/>
            </p:nvSpPr>
            <p:spPr>
              <a:xfrm>
                <a:off x="4782377" y="4789144"/>
                <a:ext cx="21841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aromatic amino acids</a:t>
                </a:r>
                <a:endParaRPr lang="LID4096" dirty="0"/>
              </a:p>
            </p:txBody>
          </p:sp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8890C308-8390-419E-A3D0-B4D5BE5CAF7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26078"/>
              <a:stretch/>
            </p:blipFill>
            <p:spPr>
              <a:xfrm>
                <a:off x="2485814" y="5158475"/>
                <a:ext cx="4795520" cy="1386653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77F241C-76C8-410E-BC35-4E533726C2A5}"/>
                  </a:ext>
                </a:extLst>
              </p:cNvPr>
              <p:cNvSpPr txBox="1"/>
              <p:nvPr/>
            </p:nvSpPr>
            <p:spPr>
              <a:xfrm>
                <a:off x="3253737" y="5125355"/>
                <a:ext cx="54216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Tyr		         Trp			     Phe</a:t>
                </a:r>
                <a:endParaRPr lang="LID4096" dirty="0"/>
              </a:p>
            </p:txBody>
          </p:sp>
        </p:grpSp>
        <p:sp>
          <p:nvSpPr>
            <p:cNvPr id="11" name="Double Bracket 10">
              <a:extLst>
                <a:ext uri="{FF2B5EF4-FFF2-40B4-BE49-F238E27FC236}">
                  <a16:creationId xmlns:a16="http://schemas.microsoft.com/office/drawing/2014/main" id="{6F5D607F-9B3F-4FD2-A5CB-57C055879633}"/>
                </a:ext>
              </a:extLst>
            </p:cNvPr>
            <p:cNvSpPr/>
            <p:nvPr/>
          </p:nvSpPr>
          <p:spPr>
            <a:xfrm>
              <a:off x="7342293" y="5225944"/>
              <a:ext cx="2363893" cy="1181629"/>
            </a:xfrm>
            <a:prstGeom prst="bracketPair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BB36FC3-CD1E-486C-826B-7F15F1BCC0D4}"/>
                </a:ext>
              </a:extLst>
            </p:cNvPr>
            <p:cNvSpPr txBox="1"/>
            <p:nvPr/>
          </p:nvSpPr>
          <p:spPr>
            <a:xfrm>
              <a:off x="9691140" y="6193969"/>
              <a:ext cx="15477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Less absorbance</a:t>
              </a:r>
              <a:endParaRPr lang="LID4096" sz="16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906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18606</TotalTime>
  <Words>74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新細明體</vt:lpstr>
      <vt:lpstr>Aptos</vt:lpstr>
      <vt:lpstr>Aptos Display</vt:lpstr>
      <vt:lpstr>Arial</vt:lpstr>
      <vt:lpstr>Office Theme</vt:lpstr>
      <vt:lpstr>Lab on Cell-free Synthetic Biology - EE-490(j)</vt:lpstr>
      <vt:lpstr>Course schedule</vt:lpstr>
      <vt:lpstr>Protein Quantification by Spectroscopy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Pao-Wan Lee</dc:creator>
  <cp:lastModifiedBy>Seyed Saeed Mottaghi</cp:lastModifiedBy>
  <cp:revision>30</cp:revision>
  <dcterms:created xsi:type="dcterms:W3CDTF">2024-08-28T20:58:44Z</dcterms:created>
  <dcterms:modified xsi:type="dcterms:W3CDTF">2025-10-14T10:29:26Z</dcterms:modified>
</cp:coreProperties>
</file>